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1C"/>
    <a:srgbClr val="003594"/>
    <a:srgbClr val="B58500"/>
    <a:srgbClr val="10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003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CEE81C1-7167-4801-AC82-AB8DF850D7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B2C8435-2F6D-4844-A1CE-7754D5F0D42B}" type="datetimeFigureOut">
              <a:rPr lang="en-US" smtClean="0"/>
              <a:t>1/31/2024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00797D0-EE8E-119F-CC58-970AEAB23A7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54660" y="5852622"/>
            <a:ext cx="2213040" cy="9144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DD5F961-0135-130C-0E00-E2F1CB4EEF4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2572" y="6376080"/>
            <a:ext cx="4121253" cy="4145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543800" cy="1142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6461760" cy="1447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16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2">
  <a:themeElements>
    <a:clrScheme name="Custom 54">
      <a:dk1>
        <a:srgbClr val="2F2B20"/>
      </a:dk1>
      <a:lt1>
        <a:srgbClr val="FFFFFF"/>
      </a:lt1>
      <a:dk2>
        <a:srgbClr val="0D223F"/>
      </a:dk2>
      <a:lt2>
        <a:srgbClr val="FFFFFF"/>
      </a:lt2>
      <a:accent1>
        <a:srgbClr val="B6A269"/>
      </a:accent1>
      <a:accent2>
        <a:srgbClr val="002060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ustom 1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DED082C759BF4286629483A2800C50" ma:contentTypeVersion="18" ma:contentTypeDescription="Create a new document." ma:contentTypeScope="" ma:versionID="668590273be002dbe13f47a7b4782c4c">
  <xsd:schema xmlns:xsd="http://www.w3.org/2001/XMLSchema" xmlns:xs="http://www.w3.org/2001/XMLSchema" xmlns:p="http://schemas.microsoft.com/office/2006/metadata/properties" xmlns:ns2="49eca372-2569-48e5-b78d-741ba07794fb" xmlns:ns3="ebb3ee7a-ffa7-4440-9773-71096311721e" targetNamespace="http://schemas.microsoft.com/office/2006/metadata/properties" ma:root="true" ma:fieldsID="a9b56b9f437c23e24900c86f76866163" ns2:_="" ns3:_="">
    <xsd:import namespace="49eca372-2569-48e5-b78d-741ba07794fb"/>
    <xsd:import namespace="ebb3ee7a-ffa7-4440-9773-7109631172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ca372-2569-48e5-b78d-741ba07794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b90debd-ee09-4e04-a4c4-812a7ed26d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3ee7a-ffa7-4440-9773-71096311721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ff1f105-9d19-428d-95b0-3ed2bba17df1}" ma:internalName="TaxCatchAll" ma:showField="CatchAllData" ma:web="ebb3ee7a-ffa7-4440-9773-7109631172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eca372-2569-48e5-b78d-741ba07794fb">
      <Terms xmlns="http://schemas.microsoft.com/office/infopath/2007/PartnerControls"/>
    </lcf76f155ced4ddcb4097134ff3c332f>
    <TaxCatchAll xmlns="ebb3ee7a-ffa7-4440-9773-71096311721e" xsi:nil="true"/>
  </documentManagement>
</p:properties>
</file>

<file path=customXml/itemProps1.xml><?xml version="1.0" encoding="utf-8"?>
<ds:datastoreItem xmlns:ds="http://schemas.openxmlformats.org/officeDocument/2006/customXml" ds:itemID="{A367E274-E9EA-4CE5-A9DC-E80446EC3056}"/>
</file>

<file path=customXml/itemProps2.xml><?xml version="1.0" encoding="utf-8"?>
<ds:datastoreItem xmlns:ds="http://schemas.openxmlformats.org/officeDocument/2006/customXml" ds:itemID="{59774559-63DF-465A-86FF-779A70706074}"/>
</file>

<file path=customXml/itemProps3.xml><?xml version="1.0" encoding="utf-8"?>
<ds:datastoreItem xmlns:ds="http://schemas.openxmlformats.org/officeDocument/2006/customXml" ds:itemID="{1994429A-E169-4B66-9732-D300D8151319}"/>
</file>

<file path=docProps/app.xml><?xml version="1.0" encoding="utf-8"?>
<Properties xmlns="http://schemas.openxmlformats.org/officeDocument/2006/extended-properties" xmlns:vt="http://schemas.openxmlformats.org/officeDocument/2006/docPropsVTypes">
  <Template>PowerPointDesign2</Template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Template2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Cercone, Pat Frantz</dc:creator>
  <cp:lastModifiedBy>Cercone, Pat Frantz</cp:lastModifiedBy>
  <cp:revision>8</cp:revision>
  <dcterms:created xsi:type="dcterms:W3CDTF">2018-05-03T17:02:13Z</dcterms:created>
  <dcterms:modified xsi:type="dcterms:W3CDTF">2024-01-31T21:09:17Z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0x010100D3DED082C759BF4286629483A2800C50</vt:lpwstr>
  </property>
</Properties>
</file>