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8500"/>
    <a:srgbClr val="FFB81C"/>
    <a:srgbClr val="003594"/>
    <a:srgbClr val="1021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>
      <p:cViewPr varScale="1">
        <p:scale>
          <a:sx n="108" d="100"/>
          <a:sy n="108" d="100"/>
        </p:scale>
        <p:origin x="65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7213578" y="3810003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4" name="Rectangle 23"/>
          <p:cNvSpPr/>
          <p:nvPr/>
        </p:nvSpPr>
        <p:spPr>
          <a:xfrm flipV="1">
            <a:off x="7213602" y="3897010"/>
            <a:ext cx="4978401" cy="192024"/>
          </a:xfrm>
          <a:prstGeom prst="rect">
            <a:avLst/>
          </a:prstGeom>
          <a:solidFill>
            <a:srgbClr val="B5850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5" name="Rectangle 24"/>
          <p:cNvSpPr/>
          <p:nvPr/>
        </p:nvSpPr>
        <p:spPr>
          <a:xfrm flipV="1">
            <a:off x="7213602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6" name="Rectangle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7" name="Rectangle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2" y="3675530"/>
            <a:ext cx="12192001" cy="140677"/>
          </a:xfrm>
          <a:prstGeom prst="rect">
            <a:avLst/>
          </a:prstGeom>
          <a:solidFill>
            <a:srgbClr val="FFB81C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rgbClr val="B585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rgbClr val="003594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2401890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940800" y="4206240"/>
            <a:ext cx="1280160" cy="457200"/>
          </a:xfrm>
        </p:spPr>
        <p:txBody>
          <a:bodyPr/>
          <a:lstStyle/>
          <a:p>
            <a:fld id="{28203A41-6481-4FD7-8ABF-BFB82B0AE34D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7213600" y="4205288"/>
            <a:ext cx="1727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093452" y="1136"/>
            <a:ext cx="996949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B33D84B-ABFD-4C4A-BBCE-FC124E9778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03A41-6481-4FD7-8ABF-BFB82B0AE34D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3D84B-ABFD-4C4A-BBCE-FC124E9778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03A41-6481-4FD7-8ABF-BFB82B0AE34D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3D84B-ABFD-4C4A-BBCE-FC124E9778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03A41-6481-4FD7-8ABF-BFB82B0AE34D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3D84B-ABFD-4C4A-BBCE-FC124E9778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981203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03A41-6481-4FD7-8ABF-BFB82B0AE34D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3D84B-ABFD-4C4A-BBCE-FC124E9778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49427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249427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03A41-6481-4FD7-8ABF-BFB82B0AE34D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3D84B-ABFD-4C4A-BBCE-FC124E9778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94969" y="2244970"/>
            <a:ext cx="5389033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1074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8203A41-6481-4FD7-8ABF-BFB82B0AE34D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B33D84B-ABFD-4C4A-BBCE-FC124E977801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/>
          <a:lstStyle/>
          <a:p>
            <a:fld id="{28203A41-6481-4FD7-8ABF-BFB82B0AE34D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/>
          <a:lstStyle/>
          <a:p>
            <a:fld id="{4B33D84B-ABFD-4C4A-BBCE-FC124E9778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03A41-6481-4FD7-8ABF-BFB82B0AE34D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3D84B-ABFD-4C4A-BBCE-FC124E9778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03A41-6481-4FD7-8ABF-BFB82B0AE34D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3D84B-ABFD-4C4A-BBCE-FC124E9778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3914" y="1109162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17924" y="3274311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03A41-6481-4FD7-8ABF-BFB82B0AE34D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3D84B-ABFD-4C4A-BBCE-FC124E9778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21"/>
            <a:ext cx="12192000" cy="84407"/>
          </a:xfrm>
          <a:prstGeom prst="rect">
            <a:avLst/>
          </a:prstGeom>
          <a:solidFill>
            <a:srgbClr val="B58500">
              <a:alpha val="49804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rgbClr val="003594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0" name="Rectangle 29"/>
          <p:cNvSpPr/>
          <p:nvPr/>
        </p:nvSpPr>
        <p:spPr>
          <a:xfrm>
            <a:off x="2" y="308279"/>
            <a:ext cx="12192001" cy="91441"/>
          </a:xfrm>
          <a:prstGeom prst="rect">
            <a:avLst/>
          </a:prstGeom>
          <a:solidFill>
            <a:srgbClr val="FFB81C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1" name="Rectangle 30"/>
          <p:cNvSpPr/>
          <p:nvPr/>
        </p:nvSpPr>
        <p:spPr>
          <a:xfrm flipV="1">
            <a:off x="7213578" y="360249"/>
            <a:ext cx="4978425" cy="91087"/>
          </a:xfrm>
          <a:prstGeom prst="rect">
            <a:avLst/>
          </a:prstGeom>
          <a:solidFill>
            <a:srgbClr val="B585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2" name="Rectangle 31"/>
          <p:cNvSpPr/>
          <p:nvPr/>
        </p:nvSpPr>
        <p:spPr>
          <a:xfrm flipV="1">
            <a:off x="7213602" y="440115"/>
            <a:ext cx="4978401" cy="180035"/>
          </a:xfrm>
          <a:prstGeom prst="rect">
            <a:avLst/>
          </a:prstGeom>
          <a:solidFill>
            <a:srgbClr val="B5850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5" name="Rectangle 34"/>
          <p:cNvSpPr/>
          <p:nvPr/>
        </p:nvSpPr>
        <p:spPr bwMode="invGray">
          <a:xfrm>
            <a:off x="12113289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8" name="Rectangle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9" name="Rectangle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40" name="Rectangle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593457" y="1182624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8203A41-6481-4FD7-8ABF-BFB82B0AE34D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B33D84B-ABFD-4C4A-BBCE-FC124E977801}" type="slidenum">
              <a:rPr lang="en-US" smtClean="0"/>
              <a:t>‹#›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90542" y="5893989"/>
            <a:ext cx="3159252" cy="66488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457204"/>
            <a:ext cx="8458200" cy="121919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2362200"/>
            <a:ext cx="4953000" cy="1981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Picture 4" descr="A blue text on a white background&#10;&#10;Description automatically generated">
            <a:extLst>
              <a:ext uri="{FF2B5EF4-FFF2-40B4-BE49-F238E27FC236}">
                <a16:creationId xmlns:a16="http://schemas.microsoft.com/office/drawing/2014/main" id="{FCBF7B5E-7A1E-AD5D-5396-52DB08CB803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3600" y="5859085"/>
            <a:ext cx="2209800" cy="91341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3DF862F-88F4-7294-F41A-4F41D8AD26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357568"/>
            <a:ext cx="4126252" cy="414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6542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plate4">
  <a:themeElements>
    <a:clrScheme name="Custom 55">
      <a:dk1>
        <a:srgbClr val="000000"/>
      </a:dk1>
      <a:lt1>
        <a:srgbClr val="FFFFFF"/>
      </a:lt1>
      <a:dk2>
        <a:srgbClr val="0D223F"/>
      </a:dk2>
      <a:lt2>
        <a:srgbClr val="C8C8B1"/>
      </a:lt2>
      <a:accent1>
        <a:srgbClr val="002060"/>
      </a:accent1>
      <a:accent2>
        <a:srgbClr val="B6A269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Custom 1">
      <a:majorFont>
        <a:latin typeface="Times New Roman"/>
        <a:ea typeface=""/>
        <a:cs typeface=""/>
      </a:majorFont>
      <a:minorFont>
        <a:latin typeface="Calibri"/>
        <a:ea typeface=""/>
        <a:cs typeface="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3DED082C759BF4286629483A2800C50" ma:contentTypeVersion="18" ma:contentTypeDescription="Create a new document." ma:contentTypeScope="" ma:versionID="668590273be002dbe13f47a7b4782c4c">
  <xsd:schema xmlns:xsd="http://www.w3.org/2001/XMLSchema" xmlns:xs="http://www.w3.org/2001/XMLSchema" xmlns:p="http://schemas.microsoft.com/office/2006/metadata/properties" xmlns:ns2="49eca372-2569-48e5-b78d-741ba07794fb" xmlns:ns3="ebb3ee7a-ffa7-4440-9773-71096311721e" targetNamespace="http://schemas.microsoft.com/office/2006/metadata/properties" ma:root="true" ma:fieldsID="a9b56b9f437c23e24900c86f76866163" ns2:_="" ns3:_="">
    <xsd:import namespace="49eca372-2569-48e5-b78d-741ba07794fb"/>
    <xsd:import namespace="ebb3ee7a-ffa7-4440-9773-71096311721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eca372-2569-48e5-b78d-741ba07794f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7b90debd-ee09-4e04-a4c4-812a7ed26de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b3ee7a-ffa7-4440-9773-71096311721e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4ff1f105-9d19-428d-95b0-3ed2bba17df1}" ma:internalName="TaxCatchAll" ma:showField="CatchAllData" ma:web="ebb3ee7a-ffa7-4440-9773-71096311721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9eca372-2569-48e5-b78d-741ba07794fb">
      <Terms xmlns="http://schemas.microsoft.com/office/infopath/2007/PartnerControls"/>
    </lcf76f155ced4ddcb4097134ff3c332f>
    <TaxCatchAll xmlns="ebb3ee7a-ffa7-4440-9773-71096311721e" xsi:nil="true"/>
  </documentManagement>
</p:properties>
</file>

<file path=customXml/itemProps1.xml><?xml version="1.0" encoding="utf-8"?>
<ds:datastoreItem xmlns:ds="http://schemas.openxmlformats.org/officeDocument/2006/customXml" ds:itemID="{A0C657BA-FC61-4B89-9469-DE0BB23627CD}"/>
</file>

<file path=customXml/itemProps2.xml><?xml version="1.0" encoding="utf-8"?>
<ds:datastoreItem xmlns:ds="http://schemas.openxmlformats.org/officeDocument/2006/customXml" ds:itemID="{DB4EFA39-C693-4245-9DEB-52B3DB90ACAB}"/>
</file>

<file path=customXml/itemProps3.xml><?xml version="1.0" encoding="utf-8"?>
<ds:datastoreItem xmlns:ds="http://schemas.openxmlformats.org/officeDocument/2006/customXml" ds:itemID="{DA233220-F333-412D-BD95-A946CC7B93A5}"/>
</file>

<file path=docProps/app.xml><?xml version="1.0" encoding="utf-8"?>
<Properties xmlns="http://schemas.openxmlformats.org/officeDocument/2006/extended-properties" xmlns:vt="http://schemas.openxmlformats.org/officeDocument/2006/docPropsVTypes">
  <Template>PowerPointDesign4</Template>
  <TotalTime>15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Georgia</vt:lpstr>
      <vt:lpstr>Times New Roman</vt:lpstr>
      <vt:lpstr>Wingdings 2</vt:lpstr>
      <vt:lpstr>Template4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Cercone, Pat Frantz</dc:creator>
  <cp:lastModifiedBy>Cercone, Pat Frantz</cp:lastModifiedBy>
  <cp:revision>8</cp:revision>
  <dcterms:created xsi:type="dcterms:W3CDTF">2018-05-03T17:04:31Z</dcterms:created>
  <dcterms:modified xsi:type="dcterms:W3CDTF">2024-01-31T14:45:12Z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0x010100D3DED082C759BF4286629483A2800C50</vt:lpwstr>
  </property>
</Properties>
</file>